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76" r:id="rId2"/>
    <p:sldId id="259" r:id="rId3"/>
    <p:sldId id="277" r:id="rId4"/>
    <p:sldId id="278" r:id="rId5"/>
    <p:sldId id="281" r:id="rId6"/>
    <p:sldId id="282" r:id="rId7"/>
    <p:sldId id="279" r:id="rId8"/>
    <p:sldId id="280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여기어때 잘난체 OTF" panose="020B0600000101010101" pitchFamily="34" charset="-127"/>
      <p:bold r:id="rId13"/>
    </p:embeddedFont>
    <p:embeddedFont>
      <p:font typeface="-윤고딕310" panose="02030504000101010101" pitchFamily="18" charset="-127"/>
      <p:regular r:id="rId14"/>
    </p:embeddedFont>
    <p:embeddedFont>
      <p:font typeface="-윤고딕320" panose="0203050400010101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3BC3C-92FB-4059-A716-BFACA3B7D53E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D5273-0A87-479E-A538-431E91FED2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739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9D5273-0A87-479E-A538-431E91FED27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01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27794-A0CA-4996-BC3D-AA354D000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385B4C-910E-40FD-81EA-E92E5498B6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3E2FC-A33A-48A9-9061-A90011A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7B5EE9-B7D2-49AB-86EC-CD001828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EB70C1-F9FB-4E89-A7E1-5A63D085B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53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95B71E-6329-424A-A579-39F3F3F7F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D847BD-C522-4A5B-ADD7-D648B5164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EDA77-C3B4-43CD-9A4F-3828B201A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1A4670-ABCB-42BA-820B-F21AABCED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B8D3BB-05DF-45B3-8BF6-3DAE6EA6F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215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764F33-0340-45FA-B736-37D8DFEFF0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51BB1F-1E64-46A0-801C-CE8EDB152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01CD5B-1C0B-44D9-A834-1B1D3761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BF137F-FDD3-4EC2-8C1F-02C72459F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73781A-6402-4816-AD90-87FD779B7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35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F01DE6-E4F1-4D1A-83FD-C55C63A9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CB4E82-32D3-4CBB-94C6-6915527C4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52B856-8E4E-4897-AA3F-8B8700D2F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44BE76-C90A-41F8-A4AE-E742E6BD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A2E146-844F-46EE-A8E8-38979015F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6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B6FA7-8FAF-49B9-A36D-B7922DC6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D5C23F-3587-45D5-8836-984822B32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303969-6206-401A-8B18-5F6D7FAA2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54CFFE-EC77-4A6E-AC3F-F2A2E636D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408B1-AC0B-40C7-9134-C81E59880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98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EB5EFE-4B4D-47E2-9EC7-71FAAE471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CD2016-150A-465F-90FC-FAA40AA26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8B59B2-8512-4138-BAAA-84CD6E165F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87D3CE-DDC3-4087-835F-B55B2055D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23CC6A-ABB6-490C-ACD7-A700C902E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92C4C8-E233-4F6D-8158-9ED480BA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2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6572F-9339-45E3-B0DC-7AE0A8CEA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BCF4CC-C86A-4E37-89C6-F085D6FAB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DDDD39-E8DB-4E10-8E2D-5E54848F9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9342B2-B691-492C-8AB2-250BE11548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DC086F-5163-48E6-AC9C-5B76B00167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77D955-BF47-41D2-AAAE-68EF200B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7EDD22-D9B4-4A1E-82EA-A7967D385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2ECAA9-42A8-4F2E-8CF1-95746CFAC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798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E7DD91-639B-4EC5-B7AE-B3BFE3887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70755-8CB1-4F95-A738-763D6796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3AF024-5474-4087-B1AF-DBF253F7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CEC5E8-CFC8-439A-8D8F-C56E8AD5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394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C2460F-C632-4E89-8F9B-2F34ADA69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2BD4D7-957C-4B8E-88D9-43A1B2DFF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D1509D-A8B8-48EE-9A2D-0CC794E68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98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9B667-F220-4A2F-BC97-EBCA00028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80D1B9-F6ED-4810-A9A1-BA70529A1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A7D7C8-015B-44C1-B914-482DB47A9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2A5C8C-6F87-4A58-B9A2-B065753CF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D41ECB-DF31-4695-8D4F-8A65B1FA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4DD0E3-5EBC-426D-A0C9-5D575485F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41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155FB-2C7A-4952-8CC4-5F1CE02CC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10698A-B461-4CD7-96BB-5A7469BAEA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45368F-AB00-438D-9958-537465860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CD7FA3-AD15-4E99-B6CE-2D63E5791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F3267A-DBAC-4B71-A642-7DE7C4A61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5887F8-E04A-4205-9258-2B2C132A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474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709DC45-CB2A-4EE0-86C9-3FBDD46B7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2AD5FC-00A9-4542-A154-844098E0B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9AF06F-04D1-44E6-8B2D-8BB3F203A7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C9880-6954-439C-BBEF-EEAB66E00FF2}" type="datetimeFigureOut">
              <a:rPr lang="ko-KR" altLang="en-US" smtClean="0"/>
              <a:t>2020-06-29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DFF121-8753-46C6-9648-48381665ED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EEAABD-AFEA-48A6-9A92-05B8B6973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1E122-60C4-463C-819A-CC3C99DB8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188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://www.mealkhu.tk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gi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2041C-775D-48B4-871A-CD10995C6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9172" y="2970070"/>
            <a:ext cx="5203597" cy="1074655"/>
          </a:xfrm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accent4">
                    <a:lumMod val="60000"/>
                    <a:lumOff val="4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MEALKHU</a:t>
            </a:r>
            <a:endParaRPr lang="ko-KR" altLang="en-US" sz="8000" dirty="0">
              <a:solidFill>
                <a:schemeClr val="accent4">
                  <a:lumMod val="60000"/>
                  <a:lumOff val="4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B6316E-BBC5-4827-A07B-53433F57BF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1805" y="3507398"/>
            <a:ext cx="2702829" cy="35653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OSS</a:t>
            </a:r>
            <a:r>
              <a:rPr lang="en-US" altLang="ko-KR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en-US" altLang="ko-KR" dirty="0">
                <a:solidFill>
                  <a:srgbClr val="C00000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354ED2-DE0E-467B-BD56-96E22FE9BDBD}"/>
              </a:ext>
            </a:extLst>
          </p:cNvPr>
          <p:cNvSpPr txBox="1"/>
          <p:nvPr/>
        </p:nvSpPr>
        <p:spPr>
          <a:xfrm>
            <a:off x="9445655" y="5993565"/>
            <a:ext cx="256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2019102227_</a:t>
            </a:r>
            <a:r>
              <a:rPr lang="ko-KR" altLang="en-US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정성훈</a:t>
            </a:r>
            <a:endParaRPr lang="en-US" altLang="ko-KR" dirty="0">
              <a:solidFill>
                <a:schemeClr val="bg1"/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86B4235A-5B9E-4FA0-A273-05698F25F7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6"/>
    </mc:Choice>
    <mc:Fallback xmlns="">
      <p:transition spd="slow" advTm="5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3" y="210458"/>
            <a:ext cx="10976413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소개 </a:t>
            </a:r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– 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  <a:hlinkClick r:id="rId4"/>
              </a:rPr>
              <a:t>http://www.mealkhu.tk/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51B2041-A23B-4FDA-AF30-F9B40FB40074}"/>
              </a:ext>
            </a:extLst>
          </p:cNvPr>
          <p:cNvSpPr txBox="1">
            <a:spLocks/>
          </p:cNvSpPr>
          <p:nvPr/>
        </p:nvSpPr>
        <p:spPr>
          <a:xfrm>
            <a:off x="1423378" y="5416120"/>
            <a:ext cx="934524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MEALKHU :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경희대 주변 음식점</a:t>
            </a:r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및 랜덤추천 웹서비스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B291D0-072C-49F6-81D6-D2EA25347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9756" y="1362068"/>
            <a:ext cx="1849162" cy="39037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05DC221-6B05-457E-A908-1AA8F51DE8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0067" y="1362067"/>
            <a:ext cx="6950820" cy="3909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6E55F248-8B11-43C5-9181-D8F7A3377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8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55"/>
    </mc:Choice>
    <mc:Fallback xmlns="">
      <p:transition spd="slow" advTm="12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4" y="210458"/>
            <a:ext cx="424385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선정 이유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B614206-06FE-4B44-BCBC-0F139C8AD711}"/>
              </a:ext>
            </a:extLst>
          </p:cNvPr>
          <p:cNvSpPr txBox="1">
            <a:spLocks/>
          </p:cNvSpPr>
          <p:nvPr/>
        </p:nvSpPr>
        <p:spPr>
          <a:xfrm>
            <a:off x="2177357" y="1611193"/>
            <a:ext cx="8269086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잦은 식사 고민</a:t>
            </a:r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메뉴 결정 어려움</a:t>
            </a:r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식당의 위치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BB19EC6-B5D1-4275-889D-55A644FFA84D}"/>
              </a:ext>
            </a:extLst>
          </p:cNvPr>
          <p:cNvSpPr/>
          <p:nvPr/>
        </p:nvSpPr>
        <p:spPr>
          <a:xfrm rot="5400000">
            <a:off x="5532480" y="3208042"/>
            <a:ext cx="942698" cy="758431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C312C39-4064-4D11-9AD0-B0434E9E5934}"/>
              </a:ext>
            </a:extLst>
          </p:cNvPr>
          <p:cNvSpPr txBox="1">
            <a:spLocks/>
          </p:cNvSpPr>
          <p:nvPr/>
        </p:nvSpPr>
        <p:spPr>
          <a:xfrm>
            <a:off x="2879008" y="4557093"/>
            <a:ext cx="6433983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추천 기능</a:t>
            </a:r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식당 정리 웹서비스 필요성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A2D3618B-E70C-4680-AA5C-74C814D07E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6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80"/>
    </mc:Choice>
    <mc:Fallback xmlns="">
      <p:transition spd="slow" advTm="24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4" y="210458"/>
            <a:ext cx="424385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핵심 기능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DA4D9F1-A6FD-4AFC-AFCB-B1389B127807}"/>
              </a:ext>
            </a:extLst>
          </p:cNvPr>
          <p:cNvSpPr txBox="1">
            <a:spLocks/>
          </p:cNvSpPr>
          <p:nvPr/>
        </p:nvSpPr>
        <p:spPr>
          <a:xfrm>
            <a:off x="2044191" y="2506682"/>
            <a:ext cx="8680033" cy="1380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300000"/>
              </a:lnSpc>
              <a:buAutoNum type="arabicPeriod"/>
            </a:pP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경희대 주변 생활권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(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정건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마을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)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의 식당 정보</a:t>
            </a:r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>
              <a:lnSpc>
                <a:spcPct val="300000"/>
              </a:lnSpc>
              <a:buAutoNum type="arabicPeriod"/>
            </a:pP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메뉴 선택 후 랜덤 추천 기능</a:t>
            </a:r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>
              <a:lnSpc>
                <a:spcPct val="300000"/>
              </a:lnSpc>
              <a:buAutoNum type="arabicPeriod"/>
            </a:pP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장바구니처럼 </a:t>
            </a:r>
            <a:r>
              <a:rPr lang="en-US" altLang="ko-KR" sz="24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MyPick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에 식당 담기 기능 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(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로그인 후 이용가능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)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56CA1735-B65B-4A15-9516-5C0C02842D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2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00"/>
    </mc:Choice>
    <mc:Fallback xmlns="">
      <p:transition spd="slow" advTm="2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4" y="210458"/>
            <a:ext cx="424385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핵심 기능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2BDAB00-1B6F-460A-B1EE-B20A31ADC5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337979B-A949-4B22-8A26-AF095484C7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70" y="1018897"/>
            <a:ext cx="9434660" cy="53069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11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266"/>
    </mc:Choice>
    <mc:Fallback xmlns="">
      <p:transition spd="slow" advTm="66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4" y="210458"/>
            <a:ext cx="424385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핵심 기능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7608DE-DFED-4849-B411-22E9C76B1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723" y="1471863"/>
            <a:ext cx="1854130" cy="39142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A22324-A030-4FED-B8BA-FE17C488F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2430" y="1471862"/>
            <a:ext cx="1854130" cy="3914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0FF145D-7FDD-4630-90F9-C6411378B0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0136" y="1471862"/>
            <a:ext cx="1854130" cy="3914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02B3E3-97AB-4E4E-B962-8A735D63C6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7843" y="1471862"/>
            <a:ext cx="1854130" cy="3914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6B68236-49B5-4D30-9B4A-3121BAE89F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5550" y="1471862"/>
            <a:ext cx="1854130" cy="3914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13C29B48-2B41-4BA1-BDBC-BC9F9DE2FA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8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44"/>
    </mc:Choice>
    <mc:Fallback xmlns="">
      <p:transition spd="slow" advTm="15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67095" y="162518"/>
            <a:ext cx="4243854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프로젝트 </a:t>
            </a:r>
            <a:r>
              <a:rPr lang="ko-KR" altLang="en-US" sz="31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아키텍쳐</a:t>
            </a:r>
            <a:endParaRPr lang="ko-KR" altLang="en-US" sz="31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D040A1B-BEE1-458E-8A49-A946669A0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524" y="1650135"/>
            <a:ext cx="1798641" cy="1096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CEDD3B4-0AAA-462D-93AF-7A7ED76F0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299" y="1643806"/>
            <a:ext cx="1269090" cy="110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CE3854B9-D6E8-4FC6-BC1C-D98B895ED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097" y="1389748"/>
            <a:ext cx="2874651" cy="166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BF14BB4-2905-4198-B3D9-14F80DA2E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582" y="4427393"/>
            <a:ext cx="2398789" cy="124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ws-logo - 메가존 AWS Cloud">
            <a:extLst>
              <a:ext uri="{FF2B5EF4-FFF2-40B4-BE49-F238E27FC236}">
                <a16:creationId xmlns:a16="http://schemas.microsoft.com/office/drawing/2014/main" id="{94DAED4D-132B-4BB2-ACAA-D2C89C814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3515" y="4546501"/>
            <a:ext cx="2040903" cy="114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FBFB281-2F7D-4966-B1CB-1A5C56E1EA9C}"/>
              </a:ext>
            </a:extLst>
          </p:cNvPr>
          <p:cNvSpPr/>
          <p:nvPr/>
        </p:nvSpPr>
        <p:spPr>
          <a:xfrm>
            <a:off x="5389858" y="1277088"/>
            <a:ext cx="2335969" cy="240079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D211A4D-1A3D-4B6D-B7AC-55FD7592A205}"/>
              </a:ext>
            </a:extLst>
          </p:cNvPr>
          <p:cNvSpPr/>
          <p:nvPr/>
        </p:nvSpPr>
        <p:spPr>
          <a:xfrm>
            <a:off x="1705265" y="1286515"/>
            <a:ext cx="2261885" cy="240079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6A499DE-9797-4AB1-BE83-8E03BA2E0117}"/>
              </a:ext>
            </a:extLst>
          </p:cNvPr>
          <p:cNvSpPr txBox="1">
            <a:spLocks/>
          </p:cNvSpPr>
          <p:nvPr/>
        </p:nvSpPr>
        <p:spPr>
          <a:xfrm>
            <a:off x="2057736" y="3121657"/>
            <a:ext cx="1563569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Front-end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01131DE-6F69-4A39-898A-CE5471BE55BF}"/>
              </a:ext>
            </a:extLst>
          </p:cNvPr>
          <p:cNvSpPr txBox="1">
            <a:spLocks/>
          </p:cNvSpPr>
          <p:nvPr/>
        </p:nvSpPr>
        <p:spPr>
          <a:xfrm>
            <a:off x="5776059" y="3056622"/>
            <a:ext cx="1563569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Back-end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AB2D1E9-EE77-4D14-B8E1-6CCF8C7A1AD4}"/>
              </a:ext>
            </a:extLst>
          </p:cNvPr>
          <p:cNvSpPr txBox="1">
            <a:spLocks/>
          </p:cNvSpPr>
          <p:nvPr/>
        </p:nvSpPr>
        <p:spPr>
          <a:xfrm>
            <a:off x="9780145" y="2745991"/>
            <a:ext cx="628553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DB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F0CEB69-E95F-48FF-B20C-F7FF67361D3F}"/>
              </a:ext>
            </a:extLst>
          </p:cNvPr>
          <p:cNvSpPr txBox="1">
            <a:spLocks/>
          </p:cNvSpPr>
          <p:nvPr/>
        </p:nvSpPr>
        <p:spPr>
          <a:xfrm>
            <a:off x="2263901" y="5640470"/>
            <a:ext cx="1563569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Map API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24C4B66-E206-4B65-8ECF-37432209970E}"/>
              </a:ext>
            </a:extLst>
          </p:cNvPr>
          <p:cNvCxnSpPr/>
          <p:nvPr/>
        </p:nvCxnSpPr>
        <p:spPr>
          <a:xfrm>
            <a:off x="4267615" y="2254308"/>
            <a:ext cx="8852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C59A60C-3E49-472E-946E-B148C5A74894}"/>
              </a:ext>
            </a:extLst>
          </p:cNvPr>
          <p:cNvCxnSpPr>
            <a:cxnSpLocks/>
          </p:cNvCxnSpPr>
          <p:nvPr/>
        </p:nvCxnSpPr>
        <p:spPr>
          <a:xfrm>
            <a:off x="4267615" y="2765030"/>
            <a:ext cx="885235" cy="0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F731E51B-3F20-47CE-8FA4-5EAD19A8B63A}"/>
              </a:ext>
            </a:extLst>
          </p:cNvPr>
          <p:cNvCxnSpPr/>
          <p:nvPr/>
        </p:nvCxnSpPr>
        <p:spPr>
          <a:xfrm>
            <a:off x="2576571" y="3852150"/>
            <a:ext cx="0" cy="4280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A8C7B42-97B9-4176-9849-EA6732E748F1}"/>
              </a:ext>
            </a:extLst>
          </p:cNvPr>
          <p:cNvCxnSpPr>
            <a:cxnSpLocks/>
          </p:cNvCxnSpPr>
          <p:nvPr/>
        </p:nvCxnSpPr>
        <p:spPr>
          <a:xfrm>
            <a:off x="3127805" y="3852150"/>
            <a:ext cx="0" cy="4280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>
            <a:extLst>
              <a:ext uri="{FF2B5EF4-FFF2-40B4-BE49-F238E27FC236}">
                <a16:creationId xmlns:a16="http://schemas.microsoft.com/office/drawing/2014/main" id="{2932E6DC-6C58-4C5F-B1DC-82A812CB0DAE}"/>
              </a:ext>
            </a:extLst>
          </p:cNvPr>
          <p:cNvSpPr txBox="1">
            <a:spLocks/>
          </p:cNvSpPr>
          <p:nvPr/>
        </p:nvSpPr>
        <p:spPr>
          <a:xfrm>
            <a:off x="3185366" y="3767763"/>
            <a:ext cx="1082250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response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720D5435-7D32-491D-8635-31E49A379FE4}"/>
              </a:ext>
            </a:extLst>
          </p:cNvPr>
          <p:cNvSpPr txBox="1">
            <a:spLocks/>
          </p:cNvSpPr>
          <p:nvPr/>
        </p:nvSpPr>
        <p:spPr>
          <a:xfrm>
            <a:off x="1242413" y="3754465"/>
            <a:ext cx="1563569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API request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81CF1656-FF39-4F87-9902-F8CB533801D2}"/>
              </a:ext>
            </a:extLst>
          </p:cNvPr>
          <p:cNvCxnSpPr/>
          <p:nvPr/>
        </p:nvCxnSpPr>
        <p:spPr>
          <a:xfrm>
            <a:off x="7850221" y="3852150"/>
            <a:ext cx="582465" cy="575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제목 1">
            <a:extLst>
              <a:ext uri="{FF2B5EF4-FFF2-40B4-BE49-F238E27FC236}">
                <a16:creationId xmlns:a16="http://schemas.microsoft.com/office/drawing/2014/main" id="{78467941-6F39-45D8-B387-6BDA1E7A5C5D}"/>
              </a:ext>
            </a:extLst>
          </p:cNvPr>
          <p:cNvSpPr txBox="1">
            <a:spLocks/>
          </p:cNvSpPr>
          <p:nvPr/>
        </p:nvSpPr>
        <p:spPr>
          <a:xfrm>
            <a:off x="7257218" y="4034078"/>
            <a:ext cx="904734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deploy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40" name="제목 1">
            <a:extLst>
              <a:ext uri="{FF2B5EF4-FFF2-40B4-BE49-F238E27FC236}">
                <a16:creationId xmlns:a16="http://schemas.microsoft.com/office/drawing/2014/main" id="{CE075970-ADF0-4E26-BBA9-DD33A7335BD7}"/>
              </a:ext>
            </a:extLst>
          </p:cNvPr>
          <p:cNvSpPr txBox="1">
            <a:spLocks/>
          </p:cNvSpPr>
          <p:nvPr/>
        </p:nvSpPr>
        <p:spPr>
          <a:xfrm>
            <a:off x="4255486" y="1733142"/>
            <a:ext cx="1082250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request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41" name="제목 1">
            <a:extLst>
              <a:ext uri="{FF2B5EF4-FFF2-40B4-BE49-F238E27FC236}">
                <a16:creationId xmlns:a16="http://schemas.microsoft.com/office/drawing/2014/main" id="{8C432E47-23A9-4B1E-A02B-740ABE985348}"/>
              </a:ext>
            </a:extLst>
          </p:cNvPr>
          <p:cNvSpPr txBox="1">
            <a:spLocks/>
          </p:cNvSpPr>
          <p:nvPr/>
        </p:nvSpPr>
        <p:spPr>
          <a:xfrm>
            <a:off x="4179511" y="2677457"/>
            <a:ext cx="1082250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response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73E80F2-1585-4CD7-AC37-CDD7D500BEE1}"/>
              </a:ext>
            </a:extLst>
          </p:cNvPr>
          <p:cNvCxnSpPr/>
          <p:nvPr/>
        </p:nvCxnSpPr>
        <p:spPr>
          <a:xfrm>
            <a:off x="7996136" y="2480551"/>
            <a:ext cx="914400" cy="0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제목 1">
            <a:extLst>
              <a:ext uri="{FF2B5EF4-FFF2-40B4-BE49-F238E27FC236}">
                <a16:creationId xmlns:a16="http://schemas.microsoft.com/office/drawing/2014/main" id="{87EFD612-D0C6-4D17-AB7A-BB0B2CB4ECEF}"/>
              </a:ext>
            </a:extLst>
          </p:cNvPr>
          <p:cNvSpPr txBox="1">
            <a:spLocks/>
          </p:cNvSpPr>
          <p:nvPr/>
        </p:nvSpPr>
        <p:spPr>
          <a:xfrm>
            <a:off x="8065279" y="2020061"/>
            <a:ext cx="1082250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CRUD</a:t>
            </a:r>
            <a:endParaRPr lang="ko-KR" altLang="en-US" sz="1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57" name="제목 1">
            <a:extLst>
              <a:ext uri="{FF2B5EF4-FFF2-40B4-BE49-F238E27FC236}">
                <a16:creationId xmlns:a16="http://schemas.microsoft.com/office/drawing/2014/main" id="{62A1C12C-D93E-49C1-99B5-B6027D53925E}"/>
              </a:ext>
            </a:extLst>
          </p:cNvPr>
          <p:cNvSpPr txBox="1">
            <a:spLocks/>
          </p:cNvSpPr>
          <p:nvPr/>
        </p:nvSpPr>
        <p:spPr>
          <a:xfrm>
            <a:off x="9180878" y="5536680"/>
            <a:ext cx="747222" cy="6212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EC2</a:t>
            </a:r>
            <a:endParaRPr lang="ko-KR" altLang="en-US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961F0BC9-D8A7-487C-B6E9-42C66A0E9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7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890"/>
    </mc:Choice>
    <mc:Fallback xmlns="">
      <p:transition spd="slow" advTm="43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1E8A1C8-10FA-4D4A-91F1-33537707EEDD}"/>
              </a:ext>
            </a:extLst>
          </p:cNvPr>
          <p:cNvSpPr/>
          <p:nvPr/>
        </p:nvSpPr>
        <p:spPr>
          <a:xfrm>
            <a:off x="186267" y="162518"/>
            <a:ext cx="11819466" cy="6458857"/>
          </a:xfrm>
          <a:prstGeom prst="rect">
            <a:avLst/>
          </a:prstGeom>
          <a:noFill/>
          <a:ln w="155575" cap="rnd">
            <a:solidFill>
              <a:schemeClr val="accent4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BB2FF73-D2EE-470A-81BF-D794D51C2273}"/>
              </a:ext>
            </a:extLst>
          </p:cNvPr>
          <p:cNvSpPr txBox="1">
            <a:spLocks/>
          </p:cNvSpPr>
          <p:nvPr/>
        </p:nvSpPr>
        <p:spPr>
          <a:xfrm>
            <a:off x="392313" y="210458"/>
            <a:ext cx="5270549" cy="942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31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결론 및 향후 개선 방안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5E97A64-F603-4BA0-B3D5-81B56909F460}"/>
              </a:ext>
            </a:extLst>
          </p:cNvPr>
          <p:cNvSpPr txBox="1">
            <a:spLocks/>
          </p:cNvSpPr>
          <p:nvPr/>
        </p:nvSpPr>
        <p:spPr>
          <a:xfrm>
            <a:off x="3251870" y="2506682"/>
            <a:ext cx="5688259" cy="13805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300000"/>
              </a:lnSpc>
              <a:buAutoNum type="arabicPeriod"/>
            </a:pP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Aws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서버 개선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및 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.com 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도메인 연결</a:t>
            </a:r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>
              <a:lnSpc>
                <a:spcPct val="300000"/>
              </a:lnSpc>
              <a:buAutoNum type="arabicPeriod"/>
            </a:pP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https 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접속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en-US" altLang="ko-KR" sz="2400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facebook</a:t>
            </a:r>
            <a:r>
              <a:rPr lang="en-US" altLang="ko-KR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로그인</a:t>
            </a:r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>
              <a:lnSpc>
                <a:spcPct val="300000"/>
              </a:lnSpc>
              <a:buAutoNum type="arabicPeriod"/>
            </a:pPr>
            <a:r>
              <a:rPr lang="ko-KR" altLang="en-US" sz="24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코드 최적화</a:t>
            </a:r>
            <a:endParaRPr lang="en-US" altLang="ko-KR" sz="24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5FB71BDD-CF72-4F11-8F41-4A5258046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9"/>
    </mc:Choice>
    <mc:Fallback xmlns="">
      <p:transition spd="slow" advTm="66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125</Words>
  <Application>Microsoft Office PowerPoint</Application>
  <PresentationFormat>와이드스크린</PresentationFormat>
  <Paragraphs>31</Paragraphs>
  <Slides>8</Slides>
  <Notes>1</Notes>
  <HiddenSlides>0</HiddenSlides>
  <MMClips>8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-윤고딕320</vt:lpstr>
      <vt:lpstr>맑은 고딕</vt:lpstr>
      <vt:lpstr>Arial</vt:lpstr>
      <vt:lpstr>-윤고딕310</vt:lpstr>
      <vt:lpstr>여기어때 잘난체 OTF</vt:lpstr>
      <vt:lpstr>Office 테마</vt:lpstr>
      <vt:lpstr>MEALKHU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&amp; Github</dc:title>
  <dc:creator>정 성훈</dc:creator>
  <cp:lastModifiedBy>정 성훈</cp:lastModifiedBy>
  <cp:revision>374</cp:revision>
  <dcterms:created xsi:type="dcterms:W3CDTF">2020-04-28T11:15:05Z</dcterms:created>
  <dcterms:modified xsi:type="dcterms:W3CDTF">2020-06-28T15:28:11Z</dcterms:modified>
</cp:coreProperties>
</file>

<file path=docProps/thumbnail.jpeg>
</file>